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8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1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66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1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07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4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7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37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9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27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9991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28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6810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85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70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66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5F79298-A48D-4A64-9D8F-276B3A54B97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6BEB18A-AB28-40EC-A888-E7C4AB0D0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637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: 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ADEVEN\Downloads\computer architecture ne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84" y="0"/>
            <a:ext cx="9127516" cy="3429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410200" y="4495800"/>
            <a:ext cx="373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haroni" pitchFamily="2" charset="-79"/>
                <a:cs typeface="Aharoni" pitchFamily="2" charset="-79"/>
              </a:rPr>
              <a:t>Lecture: 12</a:t>
            </a:r>
            <a:endParaRPr lang="en-US" sz="3600" dirty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3600" dirty="0" smtClean="0">
                <a:latin typeface="Aharoni" pitchFamily="2" charset="-79"/>
                <a:cs typeface="Aharoni" pitchFamily="2" charset="-79"/>
              </a:rPr>
              <a:t>SR &amp; JK Flip Flop</a:t>
            </a:r>
          </a:p>
        </p:txBody>
      </p:sp>
      <p:sp>
        <p:nvSpPr>
          <p:cNvPr id="4" name="AutoShape 2" descr="data:image/jpeg;base64,/9j/4AAQSkZJRgABAQAAAQABAAD/2wCEAAkGBxASEhUSEhATFRAVFRcVFhUVERYYGBgZGBUYGBgXGBUYHiggGBsnHRcXIzIiJikrLi4uFx8zODMtNygtLi0BCgoKDg0OGxAQGy0fHyUuLSstLisrLTUtLTUtLC8tLi8rLy0tLTctNSstLTAvLTUtLS0tKy0tKy0tLS0tLS0rLf/AABEIALABHgMBIgACEQEDEQH/xAAcAAEAAgMBAQEAAAAAAAAAAAAABQYBAwQCBwj/xAA9EAACAgEDAgQCBggFBAMAAAABAgADEQQSIQUxBhNBUSJhFCMyU3GBBxYzQlKRk9JDcpKhsRVigtEkNGP/xAAYAQEBAQEBAAAAAAAAAAAAAAAAAQIDBP/EACIRAQEBAQABAwQDAAAAAAAAAAABEQIhAxLwEzFBUSJhof/aAAwDAQACEQMRAD8A+4xEQEREBERAREQEREBERAREQEREBERAREQEREBERAREQEREBERAREQEREBERAREQE8lhMmQvUfL89vO27PI+HfjGdzb8Z9cbP8AaS3GeusSuq1SVI1ljBa0BZmJwAB3JmzcO3rKxqt9q6LStks+22/OciugK/P42+UpB7gt7T3p8Hy+30n6S+7tv273zn127NvfjG35RaxfUyS/tZomBMyupERAREQEREBERATGZmaNYilCHOFPc7tvr2z/ALSW5BtawAZJ4HJPymujUo6K6sCjgMrA8EMMgj8QZVrrd2go09ZG7UbNPwfsowzceOxFQcj5495I65aha62hRWNOvlhsYHxOG259cbO3ykvWRz+p/GX9p6Jy9M3eTXvzv2Luz3zgZz851TTcuzSIiFIiICIiAiIgIiICIiAiIgIiICeWUHuAfynqVHr+ou1mp/6dRaaq0QWau5CNwVshdOvHwuwO7dxgAfgQajxRoxqbDp67tXqlRa7Bp1LhFVmONzEVqcls4OTtwfsjGU8Ra9Tuu6Lcq9t1Wo09zZ+aKQcd+fw95Y+m9Pq09a1U1qlagAKo9hjn3PHc8mdUCH6D4l0ms3Cmz6xDh6nUpYmODurYAjnjPbPHcESYkB4n8ODUgWU2GjW1g+VencEjG1/4kPqDn/3t8Ldc+lUb3UV3Vs1V9efsWIcNz7Hgj5GBNREQEREBERAREQE4OqdU01AzqLqq1P3jquf5yG8TdZvNi6HQlPplilmsbldPWP32GD8RJAUEYPr7Hd0vwdpam82xPpGqON9943uSF2/CDwgwSMD0wOcQI9PGfRXvRvpaC2sWKpYWpWN2NxywFZPwgBu+M4PJzaNJqqrlD1uliHkMrBhyAe4+RH85usoRl2silOPhKgjjtweJWOoeDVRjf05ho9UcZKL9VYBn4bKvskcnkDIJzAtUzITwv176Ujh08vVUsa76c5KMP3h67GxlT6j3k3AREQEREBERAREQEREBERAREQEREDBlU/RygbT2aru2r1Ft24gZKbilY7ZACr2PYk+8tbT5L0LrurGnTpHTwo19LXV2XWqQtKLY2LCuPtkMCByASBzngL14j8a6DQ48+8bmJARFNj5HfKpnGPn7GcdH6QtE6hkTVOh7MmjuZTg4OGC4PIIjwf8Ao/0WgG9U83VtzZqLOXZtxbKgkivk/u88DJJGZbYFWs8R9O19b6avXhLLAUG2xqrQ2P3N2GyMentgz5vrNa7X2aO0OLtW+lp1SquDvpuAa5PYWV4bPxZy2eMT7D1foum1SFNRSlikEcjkZ/hcfEp+YIM+adS8Knp3Uqde/m3dOqTBbeWsoIIClxgmytc8Y5Ck+iDIfW4nmpwwDA5UgEEeoPIM9QETn1+sSpC75wPQAknjOAB+E0a7qa1VrZtZt7VoijuTYwVfw75PyBk1Nm474nDqupohYEMQgBdgBhAe2ecnjnjOBO3MaSyszVqr1rRnY4VFLMfYKMk8fITbILxyzjp+rKZ3+RZjaOfsnPb5ZlVxfo70rfRzq7MnUa1vpLknOFYfVID/AAhMY/H07C1SqazxB5KU6XS0+drGpQrUuAlS7QBZa3ZEBI47n0mtPBj35bqOsu1BbvVW7U0AdwoSsgtg4IJOfhHzyFmbX0g7TbWGBwQXXOfbGZ0yu1+B+lqoX6DQcDGWTc34l2yxPzJzOJ/AldQzoNTqNJYORi17aifUvVaWDEjHP/aPnkODW9TqOr0vUdM5NVlrdP1K4IOS5Wssp5BVx6jOHB4He06vraJqadIFZ7rVdzt24rrUH6x8nsWwox3JPtPkHj7U6jTGx7q/Kusao3Mn7PUeVanlX6YnmuxQcMuezE+5n0rwXpGtNnUbRi3VY8tT/h0L+zTPuR8RPzHtAtUTXfcqKXY4VQST7Ad5z6bWh2KlWRwA2GAyVPAIwSO/p3EmpbJ4dkSKr60jPZWqOzJZ5Qxj4m8tbGxkgAKGGScDPHed2k1K2KGXOMkYIwQQSCCPcEERp7puN8REqkTzbYqgsxAUAkknAAHJJPoJUj4k1erYr02lDSG2nWXkio47iqsfFb6/FkDj8wFviVNfDfUHJN/WLvdV09FVSrnuMkMXHYDPIwe+ZluidUqydP1TzRjivV6ZH5yCT5tZRvTAHbn+QWuJWOn+KyGSrX6dtHqLCQgaxbKnIIwEvXgscj4SAe8s8BERAREQOLrfUBp9PbewyKq2fHvtUnHEjfBPTDRpK953aiwedc5wS1lh3tyO4y2Jy/pOrZumajaMkeU5wQPhS6t3PPsqsceuMc9pZdPcrqroQUYBlI7EEZB/lA2TWblzt3Lu9sjP8p7Mo3VHV6nvSmitRbhXJ+uLLZgkEDgkg8Z7TPXWOXq+p7Jq9CeLqlZSrKGVgQVIyCD3BB7ielmTNOsVTwIXq+kaFyxGktCVMfuHUNUNxPxEDI+QAHoZa5Q7q9e/VdW2js0wVaNPXZ5yu2G+NgoCMCDtYHn3EkvI679/07+hf/fAn+pqxqdVUszKVABA7gjJyRxItdHbZfpt9ZWnT1tZklTm4jylxgnshtP/AJr88cnkdd+/6d/Qv/vjyOu/f9O/oX/3yZ51M86kNbobT56qoK3hcNkDZ8ARtw7ngZGM57cSYUYEq/kdd+/6d/Qv/vjyOu/f9O/oX/3xJiTiS6slmqrVlRrEDvnapYBmxjO1TycZHb3nD4n1KV6TUPYMoKXyMkZypG3I5Gc4/OUrxnotadOW6hf0wVIcq5p1AdWxn6sq+7ccdh3x2lZ1LdffTVVak0nQ26uipWvRxew85SmQDuC5Ufaw/HtK0+gfoy8Oto9FX5o/+Vaqvcc9vh+Cv2+FcDjjOZbhMxAi+n9SLver7FFdvlr6ZGxW5yeTkntJMSp6LTaV7tb5wRmWwnDn7K+WmWAPbnPPyEl/CjMdJUWyfh4J7lcnaf5YmOOtef0vUtuX+/8AK1+LfDtOv0zae0d8MjeqOv2W+fPceoJmvwZ1dtTpVZ1Vbq2ai5FxhbKzggD0BGCAfRhJ4z5905OojXdSr0dmkSkaiuwrdVYx32aesuwKMO+Mzb0Lt1XSm2mysEAupAJ7ZI4z8pyhLN7XGogrVtWvcpZjnccEHA7ADJ9+0ivI679/07+hf/fHkdd+/wCnf0L/AO+TPyzeJbro6V0u2muhioa4eY96gjJsv+OwqTgHD8ckcSW6Xp2rTDY3M7uQDnG9y2M+uM4kD5HXfv8Ap39C/wDvjyOu/f8ATv6F/wDfGHtm6set1ddNb22MFrRS7sewUDJM9afUJYodGVkYZVlIIIPYgjvKtqV60qlrNR0wIB8Ram4Lj5kvjE+f6LUa+m5m6Tbp7mJAejT6fUfRCf4t9jbEPxA/CwHH4ytL51cN1DWHRjcNFptrav0FtjBXrpyDkqAdzenoZb66lUBVUBRwAAAB+AHaVL9FTvZoBqbdvnaq666zaOATYyAZzzhUAlvMDzZaq92Az2yQJ7laropt1WpGoCMUFYQPjC1lcllB7ZbOT8pP6TbsXYcptG05zkY45PeZ5uufHfut+fZq6n06nUVtTdWr1OMFWH+49j8xIDwlrLKrbenah2e2n46bHIJu07Y2knuXQnY3HoD6y1Sq+JVFev6feM72e3TMAcAo9RcbvfayZA+f4TTotUQIgIiIGnW6Zba3rcZR1KsPkwwZSv0X9axW/TL7azq9C70AKTl6atgS3aRwPjC+v2ZezPz74k6ffR1zV36Wx0tQmxSBkuWpWyysDGGO0u20jsvuMwP0Dicb9I0xYuaKi7cM2xcn8TiVXpXjvFaPrKGRGQONTQDbp3X1bcuWqxzlWHGDJmrxr0tgGGv02CM83Kp/NWIIPyMYl5l+8TuJydY6nVpqXvubbVWuSfU+wA9WJwAPUkSAv8d6VsrpFt1loJULRWxXd7NaRsUeucngZGY0PQ9RqbE1HUdua2LVaRDuqrOAA9h/xbBgkei54hW7wL0+1KrNReu3U6uw32LkHYCAK693qFUD82PbtLLEQEREBERA4tV0qi22u6ysPbVu8stk7d2MkL2zx3xmcXjLph1OivpUZcpuQe71sLEHz+JRJqYMCN8OdXTV6eu5cgsMOpBBRxw6MD2IbIknKj1Dp2o0Vtmq0SebTaTZqdLnBLcbrqP/ANCBgr68SW6H4m0erz5NwLg4atvhsUjOQ1bcg8H+R9oHXf0nTOcvRWx3bssgPxYAzz64A/lOxQBwO0zI3rXXtLpEL6i9Kx7MfiPfso5PY9h6H2jEnMnmR16/V101vbYwWtFLMT6ASvfo+ps+jPqLQQ+rufVFSfsq4Vax8vgROOe/5Dl+jX9UZTdW1PTVO8UvkW6llfKGxe9dYKhgvc8E+kuQhSIiAiIgadXpa7VKWIrocZV1DA4ORkH5gTZXWqgBQAo7ADAH5CeogVTwDildToex0mocKvtVb9dVj1xhyOTniWuVfxJ0y6u9OoaVA99aFLqRwb6iQcA/xrjK+/b5SW6H1yjVoXpYnaSrow2ujDuroeVP4wOjV9NotINlNblexZASPwzOkDEzEJJJdJU+rW+f1TSUAArp0s1Vp54Zl8uoZHY/Exwe4/Cd/iDxLVpz5SA3axh9Xpq+XbJwC3pWnP2mwMA95jwn0R9Otlt7K+t1DeZe65xkcJWuSfgRfhH4QqeiIgIiICULrvha67U6t612ErptTp7CfhOqpDrz6gFQikdsHIGZfYgVPwAtLLbfUWre1l+kaXstGoUEW7UPKlicn3wMSwWdL07Es2nqZjySakJJ9ySOZXPEug1GltPUNEm9j/8Aa04J+uQDh1X71R6+o9+xsPR+rU6qsW0vuQkjsQVYHBVlPKsPYwOytAoCqAFAAAAwABwAAOwnqIgIiICIiAiIgIiICRHWfDGh1fOo01bsQBvwVfjHaxSGHYdj247SXiBVv1F047anXKPRRrrsAegHPYTs6T4Q6fpm31aZBZkt5jlrHycdnsJYds8Hvn3k7EBERAREQEREBERASv8AWfCWm1FgvBso1Q7X0PsfHHDfuuOB9oHtLBECqJ0rrFeVr6lTaueDqNIN6jsFzUyhuO5IyTmQnis9UrrVX6iPpFx8qjT6XThC7HH1jWPudVXOWxgYAGQTLj4i6/RoqvMubknaiDlrHPZVUck/8SL8KdJvZzrtcB9LcYrrzldPUQPq1H8Z53N+XvA6fCHhTT6CvCDde/N17Emy1zyzMzEnk84ziWCIgIiICIiAiIgJV+sdDvqubWdPKLew+vof9nqAO3qNlvoH+fMtEQIPw94mq1W6sg1auvi3TufjRuc4OALF4yGXjGO0nJD9e8N6fV7TYGW5P2d9Z2W19/sv7c9jkH1Ehv8AqHUdAD9JqbW6ZcBbtOv14HbNtJPxenxL7En5BcYkb0brul1a7tPctmPtKDhl+TofiU/iJJQEREBERAREQETGZp+lJv8AK3DzNu/b67c4yfbn/gwN8TGZmAiIgIiICIiAiJGdX8QaTS/t70RjyqZzY3+Wtcs35CBJyA6/4nShxp6q21Gudcpp6+DjBw1jn4a047k59gZwNd1LXY8tW0GkYDL2KPpbAnkKhytPHq3IPp7TfQug6fSIVoTBY7ncndZY2SdzueWPJ7+8CP6F0C0WnV611t1pG1doIroX1SpT6n1bue3bvY4EQEREBERAREQEREBERAREQIDrPhDSah/Nw9Oo+/07mq382X7XAxzmcKp1jS8A1a+kZwCRRqBzhQWJNb4GMk7c8/IS2xAqdHj3SBhXqlt0dp7LqayqnABO2wZUgZHOR3GcZxLPptTXYN1bq6+6sGHbPcfIj+czdQjja6hlPcMAQcHI4Pzlc1PgPp7P5tdTUXfx6ex6j/pU7ee545xzAs2ZmVH9X+p1HNHV2dQc+XqdPXZnK4O6xdrd+QBjsPnn0ut63UPj0ek1HpmrVNUeP3mFiEc+wPEC2TBlW/WvUIM39K1igcMaglw3dvhCNuZc/vYHHPEfr7pFH11esoJJ2i7Q3gtjGSu1SD3EDfrefpLH9slqLUf3lytZUL8iSe3fJnF00C7Um9wDXe9iICOGTT/BXkeoLG9xn+IH0m0eNekOdzahEYcA21vU2PXaXUH19PeYo8U9FSpaRq9N5SKFVGfcAFGB9rJP4nmYnLl9O+fn51N9BYmkZJI3OFOc/CLGC8+oxj8pIiVxfHHSh212n/1iebvHvTFAI1Qcdvqq7Lcfj5anH5zUb5mTFliVT9ftI37GnWX4+15OiuO323blHfnH+Uz1+tOqf9h0nVNn7BuaugH/ADBiWT17r7e8rS0xKkdX1y37Ol0mlHAzbe1zDnlgK1AIxxgkTB8N9Qtz9J6taFOc16amuoDPGBZyxXGe/OT34gWbW66mld1tqVqATl3CjAGScmVqzx3RYSmipv1lgO36lMVg/wDdc+FA7cjPBB7Tp0Hgbp1TGw0ebcSCbL2a18jscuTgjtx7D2lhrqVQFUAKOAAAAB7ADtAqZ0nV9WMXW16Gk90oPmaggjkG/O2s/NQTwcHsZKdD8LaXSkuiF725a+1vMtY+ubG5H5Yk3EBERAREQEREBERAREQEREBERAREQEREBERAREQEwZmIGuylG+0qtjtlQf8AmcC2ac3tpxUpda1sY7E2gOzKoPrk7H9P3TNVFarrLDuJzSrHc2f8R+B7AD0nP4aTza7dQxIOqdnUg8iofBTg+mUUN8i5/GSXxrPPW6mPodX3af6B/wCptqqVfsqB+AA/4kb4cUCjA7Cy0DnPa1/WSoiXYc9e6SkRErRERAREQEREBERAREQEREBERAREQEREBERAREQEREBERAREQEREDR9Erzu8tN3vtGee/M9+UuNu0bcY244x7Y9psiDGqnTon2UVc99oA/4m2IgIiICIiAiIgIiICIiAiIgIiICIi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C:\Users\ADEVEN\Desktop\BSc Computer Science\Computer system architecture\JK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648200"/>
            <a:ext cx="2209800" cy="17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en-US" dirty="0"/>
              <a:t>specifies the next state when the inputs and the present states are known.</a:t>
            </a:r>
          </a:p>
          <a:p>
            <a:pPr algn="just"/>
            <a:endParaRPr lang="en-US" dirty="0"/>
          </a:p>
        </p:txBody>
      </p:sp>
      <p:pic>
        <p:nvPicPr>
          <p:cNvPr id="4" name="Picture 3" descr="C:\Users\ADEVEN\Desktop\BSc Computer Science\Computer system architecture\characteristic table of SR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505200"/>
            <a:ext cx="3369310" cy="1967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5000"/>
          </a:xfrm>
        </p:spPr>
        <p:txBody>
          <a:bodyPr/>
          <a:lstStyle/>
          <a:p>
            <a:pPr algn="just"/>
            <a:r>
              <a:rPr lang="en-US" dirty="0"/>
              <a:t>Defines the next state of the flip-flop as a Boolean equation of the flip-flop inputs and the current </a:t>
            </a:r>
            <a:r>
              <a:rPr lang="en-US" dirty="0" smtClean="0"/>
              <a:t>state.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320040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1" algn="ctr"/>
            <a:r>
              <a:rPr lang="en-US" sz="3200" dirty="0"/>
              <a:t>Characteristic equation for SR flip flop is:</a:t>
            </a:r>
          </a:p>
          <a:p>
            <a:pPr algn="ctr"/>
            <a:r>
              <a:rPr lang="en-US" sz="3200" b="1" dirty="0"/>
              <a:t>Q(t+1) = S+R`Q(t)</a:t>
            </a:r>
            <a:endParaRPr lang="en-US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Excitation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Defines the flip-flop input variable values as function of the current state and the next state</a:t>
            </a:r>
          </a:p>
        </p:txBody>
      </p:sp>
      <p:pic>
        <p:nvPicPr>
          <p:cNvPr id="4" name="Picture 3" descr="C:\Users\ADEVEN\Desktop\BSc Computer Science\Computer system architecture\excitation table for SR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886200"/>
            <a:ext cx="5486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SR Flip Flop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Also known </a:t>
            </a:r>
            <a:r>
              <a:rPr lang="en-US" dirty="0"/>
              <a:t>as gated or clocked SR latch</a:t>
            </a:r>
            <a:r>
              <a:rPr lang="en-US" dirty="0" smtClean="0"/>
              <a:t>.</a:t>
            </a:r>
          </a:p>
          <a:p>
            <a:pPr algn="just"/>
            <a:r>
              <a:rPr lang="en-US" dirty="0"/>
              <a:t>the output is changed (i.e. the stored data is changed) </a:t>
            </a:r>
            <a:r>
              <a:rPr lang="en-US" b="1" i="1" dirty="0"/>
              <a:t>only when you give an active clock signal </a:t>
            </a:r>
            <a:r>
              <a:rPr lang="en-US" dirty="0"/>
              <a:t>otherwise even if the S or R is active the data will not change.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SR Flip Flop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ADEVEN\Desktop\BSc Computer Science\Computer system architecture\sr_flipflop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905000"/>
            <a:ext cx="4724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 Table for SR Flip Flop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ADEVEN\Desktop\BSc Computer Science\Computer system architecture\characteristic table of SR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981200"/>
            <a:ext cx="4648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JK Flip Flop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en-US" dirty="0"/>
              <a:t>an improvement on the SR flip flop where S=R=1 is not a problem.</a:t>
            </a:r>
          </a:p>
          <a:p>
            <a:pPr algn="just"/>
            <a:r>
              <a:rPr lang="en-US" dirty="0"/>
              <a:t>basically an SR flip flop with feedback </a:t>
            </a:r>
          </a:p>
        </p:txBody>
      </p:sp>
      <p:pic>
        <p:nvPicPr>
          <p:cNvPr id="4" name="Picture 3" descr="C:\Users\ADEVEN\Desktop\BSc Computer Science\Computer system architecture\jkfliplop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3429000"/>
            <a:ext cx="411479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JK Flip Flop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en-US" dirty="0"/>
              <a:t>When both J &amp; K inputs are at logic level ‘1’ at the same time and the clock input is pulsed high the circuit will toggle from its SET state to a RESET state or vice-versa</a:t>
            </a:r>
            <a:r>
              <a:rPr lang="en-US" dirty="0" smtClean="0"/>
              <a:t>.</a:t>
            </a: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dirty="0" smtClean="0"/>
              <a:t>In a JK flip flop, toggle means change the output to the </a:t>
            </a:r>
            <a:r>
              <a:rPr lang="en-US" smtClean="0"/>
              <a:t>opposite state.</a:t>
            </a:r>
            <a:endParaRPr lang="en-US" dirty="0"/>
          </a:p>
          <a:p>
            <a:pPr algn="just"/>
            <a:endParaRPr lang="en-US" dirty="0"/>
          </a:p>
        </p:txBody>
      </p:sp>
      <p:pic>
        <p:nvPicPr>
          <p:cNvPr id="4" name="Picture 3" descr="C:\Users\ADEVEN\Desktop\BSc Computer Science\Computer system architecture\JK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4267200"/>
            <a:ext cx="2133600" cy="2112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JK Flip Flop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DEVEN\Desktop\BSc Computer Science\Computer system architecture\JK Imag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133600"/>
            <a:ext cx="7313414" cy="3429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JK Flip Flop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DEVEN\Desktop\BSc Computer Science\Computer system architecture\excitation table for J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1950" y="2185988"/>
            <a:ext cx="5878513" cy="24860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84</TotalTime>
  <Words>224</Words>
  <Application>Microsoft Office PowerPoint</Application>
  <PresentationFormat>On-screen Show (4:3)</PresentationFormat>
  <Paragraphs>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Aharoni</vt:lpstr>
      <vt:lpstr>Arial</vt:lpstr>
      <vt:lpstr>Century Gothic</vt:lpstr>
      <vt:lpstr>Wingdings 3</vt:lpstr>
      <vt:lpstr>Slice</vt:lpstr>
      <vt:lpstr>: 8</vt:lpstr>
      <vt:lpstr>Characteristic Table</vt:lpstr>
      <vt:lpstr>Characteristic Equation</vt:lpstr>
      <vt:lpstr>Excitation Table</vt:lpstr>
      <vt:lpstr>SR Flip Flop</vt:lpstr>
      <vt:lpstr>SR Flip Flop</vt:lpstr>
      <vt:lpstr>Characteristic Table for SR Flip Flop</vt:lpstr>
      <vt:lpstr>JK Flip Flop</vt:lpstr>
      <vt:lpstr>JK Flip Flop</vt:lpstr>
      <vt:lpstr>JK Flip Flop</vt:lpstr>
      <vt:lpstr>JK Flip Flop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ADEVEN</dc:creator>
  <cp:lastModifiedBy>hp</cp:lastModifiedBy>
  <cp:revision>15</cp:revision>
  <dcterms:created xsi:type="dcterms:W3CDTF">2020-11-17T04:20:29Z</dcterms:created>
  <dcterms:modified xsi:type="dcterms:W3CDTF">2022-07-26T08:46:05Z</dcterms:modified>
</cp:coreProperties>
</file>